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2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25-7-2018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25-7-2018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25-7-2018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25-7-2018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25-7-2018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25-7-2018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25-7-2018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25-7-2018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25-7-2018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25-7-2018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25-7-2018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25-7-2018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BLOCK DIAGRAM OF GENERALIZED MEASUREMENT SYSTEM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Picture 3" descr="Generalized-Measurement-System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95400" y="1447800"/>
            <a:ext cx="6096529" cy="508044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Components of Generalized Measurement System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Primary Sensing Element</a:t>
            </a:r>
          </a:p>
          <a:p>
            <a:r>
              <a:rPr lang="en-US" dirty="0" smtClean="0"/>
              <a:t>Variable Conversion Element</a:t>
            </a:r>
          </a:p>
          <a:p>
            <a:r>
              <a:rPr lang="en-US" dirty="0" smtClean="0"/>
              <a:t>Variable Manipulation Element</a:t>
            </a:r>
          </a:p>
          <a:p>
            <a:r>
              <a:rPr lang="en-US" dirty="0" smtClean="0"/>
              <a:t>Data Processing Element</a:t>
            </a:r>
          </a:p>
          <a:p>
            <a:r>
              <a:rPr lang="en-US" dirty="0" smtClean="0"/>
              <a:t>Data Transmission System</a:t>
            </a:r>
          </a:p>
          <a:p>
            <a:r>
              <a:rPr lang="en-US" dirty="0" smtClean="0"/>
              <a:t>Data Presentation Element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Primary Sensing Element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The primary sensing element receives signal of the physical quantity to be measured as input. It converts the signal to a suitable form (electrical, mechanical or other form), so that it becomes easier for other elements of the measurement system, to either convert or manipulate it.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Variable Conversion Element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Variable conversion element converts the output of the primary sensing element to a more suitable form. It is used only if necessary.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>Variable Manipulation Element</a:t>
            </a: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Variable manipulation element manipulates and amplifies the output of the variable conversion element. It also removes noise (if present) in the signal.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>Data Processing Element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Data processing element is an important element used in many measurement systems. It processes the data signal received from the variable manipulation element and produces suitable output.</a:t>
            </a:r>
          </a:p>
          <a:p>
            <a:r>
              <a:rPr lang="en-US" dirty="0" smtClean="0"/>
              <a:t>Data processing element may also be used to compare the measured value with a standard value to produce required output.</a:t>
            </a: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>Data Transmission System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Data Transmission System is simply used for transmitting data from one element to another. It acts as a communication link between different elements of the measurement system. Some of the data transmission elements used are cables, wireless antennae, transducers, telemetry systems etc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FFFF00"/>
                </a:solidFill>
              </a:rPr>
              <a:t>Data Presentation Element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It is used to present the measured physical quantity in a human readable form to the observer. It receives processed signal from data processing element and presents the data in a human readable form. LED displays are most commonly used as data presentation elements in many measurement systems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273</Words>
  <Application>Microsoft Office PowerPoint</Application>
  <PresentationFormat>On-screen Show (4:3)</PresentationFormat>
  <Paragraphs>22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 BLOCK DIAGRAM OF GENERALIZED MEASUREMENT SYSTEM </vt:lpstr>
      <vt:lpstr> Components of Generalized Measurement System </vt:lpstr>
      <vt:lpstr>Primary Sensing Element </vt:lpstr>
      <vt:lpstr>Variable Conversion Element </vt:lpstr>
      <vt:lpstr> Variable Manipulation Element </vt:lpstr>
      <vt:lpstr> Data Processing Element </vt:lpstr>
      <vt:lpstr> Data Transmission System </vt:lpstr>
      <vt:lpstr> Data Presentation Element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Block diagram of generalized measurement system</dc:title>
  <dc:creator>Admin</dc:creator>
  <cp:lastModifiedBy>Admin</cp:lastModifiedBy>
  <cp:revision>8</cp:revision>
  <dcterms:created xsi:type="dcterms:W3CDTF">2006-08-16T00:00:00Z</dcterms:created>
  <dcterms:modified xsi:type="dcterms:W3CDTF">2018-07-25T09:21:48Z</dcterms:modified>
</cp:coreProperties>
</file>